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  <p:sldId id="262" r:id="rId5"/>
    <p:sldId id="264" r:id="rId6"/>
    <p:sldId id="267" r:id="rId7"/>
    <p:sldId id="269" r:id="rId8"/>
    <p:sldId id="270" r:id="rId9"/>
    <p:sldId id="273" r:id="rId10"/>
    <p:sldId id="275" r:id="rId11"/>
    <p:sldId id="27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Группа 2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9" y="0"/>
            <a:ext cx="9144000" cy="687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50407" y="1124744"/>
            <a:ext cx="772244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Взаимодействуем с детьми с ОВЗ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750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0407" y="1124744"/>
            <a:ext cx="77224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Практические  приемы  взаимодействия</a:t>
            </a:r>
          </a:p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учителя – дефектолога  с детьми ОВЗ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Группа 2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039282" y="476672"/>
            <a:ext cx="3129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3125" y="188640"/>
            <a:ext cx="903700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u="sng" dirty="0">
                <a:latin typeface="Times New Roman" pitchFamily="18" charset="0"/>
                <a:cs typeface="Times New Roman" pitchFamily="18" charset="0"/>
              </a:rPr>
              <a:t>Запомните пять простых правил: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1. Освободите свое сердце от ненависти - простите всех, на кого вы были обижены.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2. Освободите свое сердце от волнений - большинство из них бесполезны.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Ведите простую жизнь 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цените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то, что имеете.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4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Отдавайте больше.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5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Ожидайте меньше.</a:t>
            </a:r>
          </a:p>
        </p:txBody>
      </p:sp>
    </p:spTree>
    <p:extLst>
      <p:ext uri="{BB962C8B-B14F-4D97-AF65-F5344CB8AC3E}">
        <p14:creationId xmlns:p14="http://schemas.microsoft.com/office/powerpoint/2010/main" xmlns="" val="284438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0407" y="1124744"/>
            <a:ext cx="77224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Практические  приемы  взаимодействия</a:t>
            </a:r>
          </a:p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учителя – дефектолога  с детьми ОВЗ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Группа 2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039282" y="476672"/>
            <a:ext cx="3129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814878"/>
            <a:ext cx="80332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Спасибо за совместную работу. 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Желаю 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удачи и хорошего настроения!</a:t>
            </a:r>
          </a:p>
        </p:txBody>
      </p:sp>
    </p:spTree>
    <p:extLst>
      <p:ext uri="{BB962C8B-B14F-4D97-AF65-F5344CB8AC3E}">
        <p14:creationId xmlns:p14="http://schemas.microsoft.com/office/powerpoint/2010/main" xmlns="" val="24947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0407" y="1124744"/>
            <a:ext cx="77224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Практические  приемы  взаимодействия</a:t>
            </a:r>
          </a:p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учителя – дефектолога  с детьми ОВЗ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Группа 2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ÐÐ°ÑÑÐ¸Ð½ÐºÐ¸ Ð¿Ð¾ Ð·Ð°Ð¿ÑÐ¾ÑÑ Ð¾ÑÐ¾Ð±ÐµÐ½Ð½ÑÐµ Ð´ÐµÑÐ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68608"/>
            <a:ext cx="4736525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528" y="1313940"/>
            <a:ext cx="40637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Мы можем стать умнее тремя способами: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8055" y="3225552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утем опыта – это самый горький путь,</a:t>
            </a:r>
          </a:p>
          <a:p>
            <a:pPr marL="285750" indent="-285750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путем подражания – это самый легкий путь,</a:t>
            </a:r>
          </a:p>
          <a:p>
            <a:pPr marL="285750" indent="-285750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путем размышления – это самый благородный путь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0407" y="1124744"/>
            <a:ext cx="77224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Практические  приемы  взаимодействия</a:t>
            </a:r>
          </a:p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учителя – дефектолога  с детьми ОВЗ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Группа 2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4333" y="289172"/>
            <a:ext cx="806413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Главные принципы общения 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 ребенком с ОВЗ:</a:t>
            </a:r>
          </a:p>
          <a:p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- ПРИНЯТЬ</a:t>
            </a:r>
          </a:p>
          <a:p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- ПОНЯТЬ</a:t>
            </a:r>
          </a:p>
          <a:p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      - ПОДДЕРЖАТЬ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750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0407" y="1124744"/>
            <a:ext cx="77224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Практические  приемы  взаимодействия</a:t>
            </a:r>
          </a:p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учителя – дефектолога  с детьми ОВЗ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Группа 2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Группа 2\Desktop\фото\2 год обучения 18-19\20181115_0916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916" y="171630"/>
            <a:ext cx="4578693" cy="3434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55461" y="3861048"/>
            <a:ext cx="628460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% того, что слышит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50 % того, что видит,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70 % того, что сам переживает,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90% того, что сам делает.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61332" y="1506290"/>
            <a:ext cx="4278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Человек усваивает:</a:t>
            </a:r>
          </a:p>
        </p:txBody>
      </p:sp>
    </p:spTree>
    <p:extLst>
      <p:ext uri="{BB962C8B-B14F-4D97-AF65-F5344CB8AC3E}">
        <p14:creationId xmlns:p14="http://schemas.microsoft.com/office/powerpoint/2010/main" xmlns="" val="119177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0407" y="1124744"/>
            <a:ext cx="77224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Практические  приемы  взаимодействия</a:t>
            </a:r>
          </a:p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учителя – дефектолога  с детьми ОВЗ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Группа 2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87524" y="260648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Естественные приемы регуляции организма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смех, улыбка, юмор;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размышления о хорошем, приятном;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различные движения типа потягивания, расслабления мышц;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наблюдение за пейзажем за окном;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рассматривание комнатных цветов в помещении, фотографий и других приятных или дорогих для человека вещей;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мысленное обращение к высшим силам (Богу, Вселенной, великой идее) 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"купание" (реальное или мысленное) в солнечных лучах;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вдыхание свежего воздуха;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чтение стихов;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высказывание похвалы, комплиментов кому-либо просто так.</a:t>
            </a:r>
          </a:p>
        </p:txBody>
      </p:sp>
    </p:spTree>
    <p:extLst>
      <p:ext uri="{BB962C8B-B14F-4D97-AF65-F5344CB8AC3E}">
        <p14:creationId xmlns:p14="http://schemas.microsoft.com/office/powerpoint/2010/main" xmlns="" val="168636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0407" y="1124744"/>
            <a:ext cx="77224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Практические  приемы  взаимодействия</a:t>
            </a:r>
          </a:p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учителя – дефектолога  с детьми ОВЗ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Группа 2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039282" y="476672"/>
            <a:ext cx="3129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50002"/>
            <a:ext cx="7178760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Упражнение: </a:t>
            </a:r>
          </a:p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"Дышите </a:t>
            </a: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глубже"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ÐÐ°ÑÑÐ¸Ð½ÐºÐ¸ Ð¿Ð¾ Ð·Ð°Ð¿ÑÐ¾ÑÑ ÐºÐ°ÑÑÐ¸Ð½ÐºÐ° Ð´ÑÑÐ°ÑÐµÐ»ÑÐ½ÑÐµ ÑÐ¿ÑÐ°Ð¶Ð½ÐµÐ½Ð¸Ñ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996952"/>
            <a:ext cx="51816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8360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0407" y="1124744"/>
            <a:ext cx="77224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Практические  приемы  взаимодействия</a:t>
            </a:r>
          </a:p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учителя – дефектолога  с детьми ОВЗ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Группа 2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039282" y="476672"/>
            <a:ext cx="3129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3016" y="469306"/>
            <a:ext cx="5155066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Упражнение </a:t>
            </a:r>
            <a:endParaRPr lang="ru-RU" sz="6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Лимон"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ÐÐ°ÑÑÐ¸Ð½ÐºÐ¸ Ð¿Ð¾ Ð·Ð°Ð¿ÑÐ¾ÑÑ ÐºÐ°ÑÑÐ¸Ð½ÐºÐ° Ð»Ð¸Ð¼Ð¾Ð½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832904"/>
            <a:ext cx="4762500" cy="3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393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0407" y="1124744"/>
            <a:ext cx="77224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Практические  приемы  взаимодействия</a:t>
            </a:r>
          </a:p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учителя – дефектолога  с детьми ОВЗ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Группа 2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039282" y="476672"/>
            <a:ext cx="3129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36372"/>
            <a:ext cx="5155066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Упражнение </a:t>
            </a:r>
            <a:endParaRPr lang="ru-RU" sz="6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Сосулька" 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4" descr="ÐÐ°ÑÑÐ¸Ð½ÐºÐ¸ Ð¿Ð¾ Ð·Ð°Ð¿ÑÐ¾ÑÑ ÐºÐ°ÑÑÐ¸Ð½ÐºÐ° ÑÐ¾ÑÑÐ»ÑÐºÐ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60563" y="2639307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393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0407" y="1124744"/>
            <a:ext cx="77224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Практические  приемы  взаимодействия</a:t>
            </a:r>
          </a:p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учителя – дефектолога  с детьми ОВЗ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Группа 2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039282" y="476672"/>
            <a:ext cx="3129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62929" y="260648"/>
            <a:ext cx="5155065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Упражнение </a:t>
            </a:r>
            <a:endParaRPr lang="ru-RU" sz="6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«Ромашка"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XXX\Desktop\888477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204864"/>
            <a:ext cx="8490862" cy="32403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4438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367</Words>
  <Application>Microsoft Office PowerPoint</Application>
  <PresentationFormat>Экран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Группа 2</dc:creator>
  <cp:lastModifiedBy>XXX</cp:lastModifiedBy>
  <cp:revision>20</cp:revision>
  <dcterms:created xsi:type="dcterms:W3CDTF">2018-12-10T16:49:53Z</dcterms:created>
  <dcterms:modified xsi:type="dcterms:W3CDTF">2019-10-22T15:15:50Z</dcterms:modified>
</cp:coreProperties>
</file>