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9" r:id="rId3"/>
    <p:sldId id="260" r:id="rId4"/>
    <p:sldId id="262" r:id="rId5"/>
    <p:sldId id="264" r:id="rId6"/>
    <p:sldId id="267" r:id="rId7"/>
    <p:sldId id="269" r:id="rId8"/>
    <p:sldId id="270" r:id="rId9"/>
    <p:sldId id="273" r:id="rId10"/>
    <p:sldId id="275" r:id="rId11"/>
    <p:sldId id="27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22.10.2019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Группа 2\Desktop\image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79" y="0"/>
            <a:ext cx="9144000" cy="6879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850407" y="1124744"/>
            <a:ext cx="772244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Взаимодействуем с детьми с ОВЗ</a:t>
            </a:r>
            <a:endParaRPr lang="ru-RU" sz="5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7509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0407" y="1124744"/>
            <a:ext cx="772244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Практические  приемы  взаимодействия</a:t>
            </a:r>
          </a:p>
          <a:p>
            <a:pPr algn="ctr"/>
            <a:r>
              <a:rPr lang="ru-RU" sz="5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учителя – дефектолога  с детьми ОВЗ</a:t>
            </a:r>
            <a:endParaRPr lang="ru-RU" sz="54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 descr="C:\Users\Группа 2\Desktop\image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49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2039282" y="476672"/>
            <a:ext cx="31290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3125" y="188640"/>
            <a:ext cx="9037004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u="sng" dirty="0">
                <a:latin typeface="Times New Roman" pitchFamily="18" charset="0"/>
                <a:cs typeface="Times New Roman" pitchFamily="18" charset="0"/>
              </a:rPr>
              <a:t>Запомните пять простых правил:</a:t>
            </a:r>
          </a:p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1. Освободите свое сердце от ненависти - простите всех, на кого вы были обижены.</a:t>
            </a:r>
          </a:p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2. Освободите свое сердце от волнений - большинство из них бесполезны.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. Ведите простую жизнь и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цените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то, что имеете.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      4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. Отдавайте больше.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                  5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. Ожидайте меньше.</a:t>
            </a:r>
          </a:p>
        </p:txBody>
      </p:sp>
    </p:spTree>
    <p:extLst>
      <p:ext uri="{BB962C8B-B14F-4D97-AF65-F5344CB8AC3E}">
        <p14:creationId xmlns:p14="http://schemas.microsoft.com/office/powerpoint/2010/main" xmlns="" val="2844383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0407" y="1124744"/>
            <a:ext cx="772244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Практические  приемы  взаимодействия</a:t>
            </a:r>
          </a:p>
          <a:p>
            <a:pPr algn="ctr"/>
            <a:r>
              <a:rPr lang="ru-RU" sz="5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учителя – дефектолога  с детьми ОВЗ</a:t>
            </a:r>
            <a:endParaRPr lang="ru-RU" sz="54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 descr="C:\Users\Группа 2\Desktop\image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49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2039282" y="476672"/>
            <a:ext cx="31290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814878"/>
            <a:ext cx="803329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dirty="0">
                <a:latin typeface="Times New Roman" pitchFamily="18" charset="0"/>
                <a:cs typeface="Times New Roman" pitchFamily="18" charset="0"/>
              </a:rPr>
              <a:t>Спасибо за совместную работу. </a:t>
            </a:r>
            <a:endParaRPr lang="ru-RU" sz="5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5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Желаю </a:t>
            </a:r>
            <a:r>
              <a:rPr lang="ru-RU" sz="5400" dirty="0">
                <a:latin typeface="Times New Roman" pitchFamily="18" charset="0"/>
                <a:cs typeface="Times New Roman" pitchFamily="18" charset="0"/>
              </a:rPr>
              <a:t>удачи и хорошего настроения!</a:t>
            </a:r>
          </a:p>
        </p:txBody>
      </p:sp>
    </p:spTree>
    <p:extLst>
      <p:ext uri="{BB962C8B-B14F-4D97-AF65-F5344CB8AC3E}">
        <p14:creationId xmlns:p14="http://schemas.microsoft.com/office/powerpoint/2010/main" xmlns="" val="249479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0407" y="1124744"/>
            <a:ext cx="772244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Практические  приемы  взаимодействия</a:t>
            </a:r>
          </a:p>
          <a:p>
            <a:pPr algn="ctr"/>
            <a:r>
              <a:rPr lang="ru-RU" sz="5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учителя – дефектолога  с детьми ОВЗ</a:t>
            </a:r>
            <a:endParaRPr lang="ru-RU" sz="54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 descr="C:\Users\Группа 2\Desktop\image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49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ÐÐ°ÑÑÐ¸Ð½ÐºÐ¸ Ð¿Ð¾ Ð·Ð°Ð¿ÑÐ¾ÑÑ Ð¾ÑÐ¾Ð±ÐµÐ½Ð½ÑÐµ Ð´ÐµÑÐ¸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83968" y="168608"/>
            <a:ext cx="4736525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7528" y="1313940"/>
            <a:ext cx="406374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Мы можем стать умнее тремя способами: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38055" y="3225552"/>
            <a:ext cx="777686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утем опыта – это самый горький путь,</a:t>
            </a:r>
          </a:p>
          <a:p>
            <a:pPr marL="285750" indent="-285750">
              <a:buFontTx/>
              <a:buChar char="-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путем подражания – это самый легкий путь,</a:t>
            </a:r>
          </a:p>
          <a:p>
            <a:pPr marL="285750" indent="-285750">
              <a:buFontTx/>
              <a:buChar char="-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путем размышления – это самый благородный путь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60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0407" y="1124744"/>
            <a:ext cx="772244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Практические  приемы  взаимодействия</a:t>
            </a:r>
          </a:p>
          <a:p>
            <a:pPr algn="ctr"/>
            <a:r>
              <a:rPr lang="ru-RU" sz="5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учителя – дефектолога  с детьми ОВЗ</a:t>
            </a:r>
            <a:endParaRPr lang="ru-RU" sz="54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 descr="C:\Users\Группа 2\Desktop\image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49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84333" y="289172"/>
            <a:ext cx="8064131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Главные принципы общения </a:t>
            </a:r>
          </a:p>
          <a:p>
            <a:pPr algn="ctr"/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с ребенком с ОВЗ:</a:t>
            </a:r>
          </a:p>
          <a:p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         - ПРИНЯТЬ</a:t>
            </a:r>
          </a:p>
          <a:p>
            <a:endParaRPr lang="ru-RU" sz="4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                  - ПОНЯТЬ</a:t>
            </a:r>
          </a:p>
          <a:p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                        - ПОДДЕРЖАТЬ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7509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0407" y="1124744"/>
            <a:ext cx="772244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Практические  приемы  взаимодействия</a:t>
            </a:r>
          </a:p>
          <a:p>
            <a:pPr algn="ctr"/>
            <a:r>
              <a:rPr lang="ru-RU" sz="5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учителя – дефектолога  с детьми ОВЗ</a:t>
            </a:r>
            <a:endParaRPr lang="ru-RU" sz="54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 descr="C:\Users\Группа 2\Desktop\image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49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C:\Users\Группа 2\Desktop\фото\2 год обучения 18-19\20181115_09160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916" y="171630"/>
            <a:ext cx="4578693" cy="3434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955461" y="3861048"/>
            <a:ext cx="628460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% того, что слышит</a:t>
            </a:r>
          </a:p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50 % того, что видит,</a:t>
            </a:r>
          </a:p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70 % того, что сам переживает,</a:t>
            </a:r>
          </a:p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90% того, что сам делает.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961332" y="1506290"/>
            <a:ext cx="42787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Человек усваивает:</a:t>
            </a:r>
          </a:p>
        </p:txBody>
      </p:sp>
    </p:spTree>
    <p:extLst>
      <p:ext uri="{BB962C8B-B14F-4D97-AF65-F5344CB8AC3E}">
        <p14:creationId xmlns:p14="http://schemas.microsoft.com/office/powerpoint/2010/main" xmlns="" val="1191770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0407" y="1124744"/>
            <a:ext cx="772244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Практические  приемы  взаимодействия</a:t>
            </a:r>
          </a:p>
          <a:p>
            <a:pPr algn="ctr"/>
            <a:r>
              <a:rPr lang="ru-RU" sz="5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учителя – дефектолога  с детьми ОВЗ</a:t>
            </a:r>
            <a:endParaRPr lang="ru-RU" sz="54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 descr="C:\Users\Группа 2\Desktop\image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49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87524" y="260648"/>
            <a:ext cx="856895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u="sng" dirty="0">
                <a:latin typeface="Times New Roman" pitchFamily="18" charset="0"/>
                <a:cs typeface="Times New Roman" pitchFamily="18" charset="0"/>
              </a:rPr>
              <a:t>Естественные приемы регуляции организма</a:t>
            </a:r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400" b="1" u="sng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Wingdings" pitchFamily="2" charset="2"/>
              <a:buChar char="§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смех, улыбка, юмор;</a:t>
            </a:r>
          </a:p>
          <a:p>
            <a:pPr marL="342900" lvl="0" indent="-342900">
              <a:buFont typeface="Wingdings" pitchFamily="2" charset="2"/>
              <a:buChar char="§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размышления о хорошем, приятном;</a:t>
            </a:r>
          </a:p>
          <a:p>
            <a:pPr marL="342900" lvl="0" indent="-342900">
              <a:buFont typeface="Wingdings" pitchFamily="2" charset="2"/>
              <a:buChar char="§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различные движения типа потягивания, расслабления мышц;</a:t>
            </a:r>
          </a:p>
          <a:p>
            <a:pPr marL="342900" lvl="0" indent="-342900">
              <a:buFont typeface="Wingdings" pitchFamily="2" charset="2"/>
              <a:buChar char="§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наблюдение за пейзажем за окном;</a:t>
            </a:r>
          </a:p>
          <a:p>
            <a:pPr marL="342900" lvl="0" indent="-342900">
              <a:buFont typeface="Wingdings" pitchFamily="2" charset="2"/>
              <a:buChar char="§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рассматривание комнатных цветов в помещении, фотографий и других приятных или дорогих для человека вещей;</a:t>
            </a:r>
          </a:p>
          <a:p>
            <a:pPr marL="342900" lvl="0" indent="-342900">
              <a:buFont typeface="Wingdings" pitchFamily="2" charset="2"/>
              <a:buChar char="§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мысленное обращение к высшим силам (Богу, Вселенной, великой идее) ;</a:t>
            </a:r>
          </a:p>
          <a:p>
            <a:pPr marL="342900" lvl="0" indent="-342900">
              <a:buFont typeface="Wingdings" pitchFamily="2" charset="2"/>
              <a:buChar char="§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"купание" (реальное или мысленное) в солнечных лучах;</a:t>
            </a:r>
          </a:p>
          <a:p>
            <a:pPr marL="342900" lvl="0" indent="-342900">
              <a:buFont typeface="Wingdings" pitchFamily="2" charset="2"/>
              <a:buChar char="§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вдыхание свежего воздуха;</a:t>
            </a:r>
          </a:p>
          <a:p>
            <a:pPr marL="342900" lvl="0" indent="-342900">
              <a:buFont typeface="Wingdings" pitchFamily="2" charset="2"/>
              <a:buChar char="§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чтение стихов;</a:t>
            </a:r>
          </a:p>
          <a:p>
            <a:pPr marL="342900" lvl="0" indent="-342900">
              <a:buFont typeface="Wingdings" pitchFamily="2" charset="2"/>
              <a:buChar char="§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высказывание похвалы, комплиментов кому-либо просто так.</a:t>
            </a:r>
          </a:p>
        </p:txBody>
      </p:sp>
    </p:spTree>
    <p:extLst>
      <p:ext uri="{BB962C8B-B14F-4D97-AF65-F5344CB8AC3E}">
        <p14:creationId xmlns:p14="http://schemas.microsoft.com/office/powerpoint/2010/main" xmlns="" val="1686368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0407" y="1124744"/>
            <a:ext cx="772244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Практические  приемы  взаимодействия</a:t>
            </a:r>
          </a:p>
          <a:p>
            <a:pPr algn="ctr"/>
            <a:r>
              <a:rPr lang="ru-RU" sz="5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учителя – дефектолога  с детьми ОВЗ</a:t>
            </a:r>
            <a:endParaRPr lang="ru-RU" sz="54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 descr="C:\Users\Группа 2\Desktop\image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49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2039282" y="476672"/>
            <a:ext cx="31290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350002"/>
            <a:ext cx="7178760" cy="21236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6600" b="1" dirty="0" smtClean="0">
                <a:latin typeface="Times New Roman" pitchFamily="18" charset="0"/>
                <a:cs typeface="Times New Roman" pitchFamily="18" charset="0"/>
              </a:rPr>
              <a:t>Упражнение: </a:t>
            </a:r>
          </a:p>
          <a:p>
            <a:pPr algn="ctr"/>
            <a:r>
              <a:rPr lang="ru-RU" sz="6600" b="1" dirty="0" smtClean="0">
                <a:latin typeface="Times New Roman" pitchFamily="18" charset="0"/>
                <a:cs typeface="Times New Roman" pitchFamily="18" charset="0"/>
              </a:rPr>
              <a:t>"Дышите </a:t>
            </a:r>
            <a:r>
              <a:rPr lang="ru-RU" sz="6600" b="1" dirty="0">
                <a:latin typeface="Times New Roman" pitchFamily="18" charset="0"/>
                <a:cs typeface="Times New Roman" pitchFamily="18" charset="0"/>
              </a:rPr>
              <a:t>глубже"</a:t>
            </a:r>
            <a:endParaRPr lang="ru-RU" sz="6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338" name="Picture 2" descr="ÐÐ°ÑÑÐ¸Ð½ÐºÐ¸ Ð¿Ð¾ Ð·Ð°Ð¿ÑÐ¾ÑÑ ÐºÐ°ÑÑÐ¸Ð½ÐºÐ° Ð´ÑÑÐ°ÑÐµÐ»ÑÐ½ÑÐµ ÑÐ¿ÑÐ°Ð¶Ð½ÐµÐ½Ð¸Ñ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79912" y="2996952"/>
            <a:ext cx="5181600" cy="358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783605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0407" y="1124744"/>
            <a:ext cx="772244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Практические  приемы  взаимодействия</a:t>
            </a:r>
          </a:p>
          <a:p>
            <a:pPr algn="ctr"/>
            <a:r>
              <a:rPr lang="ru-RU" sz="5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учителя – дефектолога  с детьми ОВЗ</a:t>
            </a:r>
            <a:endParaRPr lang="ru-RU" sz="54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 descr="C:\Users\Группа 2\Desktop\image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49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2039282" y="476672"/>
            <a:ext cx="31290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23016" y="469306"/>
            <a:ext cx="5155066" cy="21236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6600" b="1" dirty="0">
                <a:latin typeface="Times New Roman" pitchFamily="18" charset="0"/>
                <a:cs typeface="Times New Roman" pitchFamily="18" charset="0"/>
              </a:rPr>
              <a:t>Упражнение </a:t>
            </a:r>
            <a:endParaRPr lang="ru-RU" sz="6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6600" b="1" dirty="0" smtClean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sz="6600" b="1" dirty="0">
                <a:latin typeface="Times New Roman" pitchFamily="18" charset="0"/>
                <a:cs typeface="Times New Roman" pitchFamily="18" charset="0"/>
              </a:rPr>
              <a:t>Лимон"</a:t>
            </a:r>
            <a:endParaRPr lang="ru-RU" sz="6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290" name="Picture 2" descr="ÐÐ°ÑÑÐ¸Ð½ÐºÐ¸ Ð¿Ð¾ Ð·Ð°Ð¿ÑÐ¾ÑÑ ÐºÐ°ÑÑÐ¸Ð½ÐºÐ° Ð»Ð¸Ð¼Ð¾Ð½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07904" y="2832904"/>
            <a:ext cx="4762500" cy="3286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939378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0407" y="1124744"/>
            <a:ext cx="772244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Практические  приемы  взаимодействия</a:t>
            </a:r>
          </a:p>
          <a:p>
            <a:pPr algn="ctr"/>
            <a:r>
              <a:rPr lang="ru-RU" sz="5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учителя – дефектолога  с детьми ОВЗ</a:t>
            </a:r>
            <a:endParaRPr lang="ru-RU" sz="54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 descr="C:\Users\Группа 2\Desktop\image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49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2039282" y="476672"/>
            <a:ext cx="31290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536372"/>
            <a:ext cx="5155066" cy="21236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6600" b="1" dirty="0">
                <a:latin typeface="Times New Roman" pitchFamily="18" charset="0"/>
                <a:cs typeface="Times New Roman" pitchFamily="18" charset="0"/>
              </a:rPr>
              <a:t>Упражнение </a:t>
            </a:r>
            <a:endParaRPr lang="ru-RU" sz="6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6600" b="1" dirty="0" smtClean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sz="6600" b="1" dirty="0">
                <a:latin typeface="Times New Roman" pitchFamily="18" charset="0"/>
                <a:cs typeface="Times New Roman" pitchFamily="18" charset="0"/>
              </a:rPr>
              <a:t>Сосулька" </a:t>
            </a:r>
            <a:endParaRPr lang="ru-RU" sz="6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68" name="Picture 4" descr="ÐÐ°ÑÑÐ¸Ð½ÐºÐ¸ Ð¿Ð¾ Ð·Ð°Ð¿ÑÐ¾ÑÑ ÐºÐ°ÑÑÐ¸Ð½ÐºÐ° ÑÐ¾ÑÑÐ»ÑÐºÐ°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60563" y="2639307"/>
            <a:ext cx="38100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939378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0407" y="1124744"/>
            <a:ext cx="772244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Практические  приемы  взаимодействия</a:t>
            </a:r>
          </a:p>
          <a:p>
            <a:pPr algn="ctr"/>
            <a:r>
              <a:rPr lang="ru-RU" sz="5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учителя – дефектолога  с детьми ОВЗ</a:t>
            </a:r>
            <a:endParaRPr lang="ru-RU" sz="54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 descr="C:\Users\Группа 2\Desktop\image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49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2039282" y="476672"/>
            <a:ext cx="31290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62929" y="260648"/>
            <a:ext cx="5155065" cy="21236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6600" b="1" dirty="0">
                <a:latin typeface="Times New Roman" pitchFamily="18" charset="0"/>
                <a:cs typeface="Times New Roman" pitchFamily="18" charset="0"/>
              </a:rPr>
              <a:t>Упражнение </a:t>
            </a:r>
            <a:endParaRPr lang="ru-RU" sz="6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6600" b="1" dirty="0" smtClean="0">
                <a:latin typeface="Times New Roman" pitchFamily="18" charset="0"/>
                <a:cs typeface="Times New Roman" pitchFamily="18" charset="0"/>
              </a:rPr>
              <a:t>«Ромашка"</a:t>
            </a:r>
            <a:endParaRPr lang="ru-RU" sz="6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XXX\Desktop\8884774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2204864"/>
            <a:ext cx="8490862" cy="324036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844383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367</Words>
  <Application>Microsoft Office PowerPoint</Application>
  <PresentationFormat>Экран (4:3)</PresentationFormat>
  <Paragraphs>72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Группа 2</dc:creator>
  <cp:lastModifiedBy>XXX</cp:lastModifiedBy>
  <cp:revision>20</cp:revision>
  <dcterms:created xsi:type="dcterms:W3CDTF">2018-12-10T16:49:53Z</dcterms:created>
  <dcterms:modified xsi:type="dcterms:W3CDTF">2019-10-22T15:15:50Z</dcterms:modified>
</cp:coreProperties>
</file>